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2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>
        <p:scale>
          <a:sx n="75" d="100"/>
          <a:sy n="75" d="100"/>
        </p:scale>
        <p:origin x="22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24E94-5C72-47C5-A85B-0E6A8F0CBB01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D8052-20AE-475E-95CC-6A881E446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BAB90AB-2BD3-403E-A5B0-F15C9AF20982}" type="slidenum">
              <a:rPr lang="en-US" altLang="en-US"/>
              <a:t>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75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" y="146476"/>
            <a:ext cx="12470130" cy="372829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7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67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6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7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6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6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7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6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6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6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0440" y="4103652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LÊ QUỐC THẮNG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3689" y="0"/>
            <a:ext cx="586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5" descr="20459905_images65540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9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6763" y="3886200"/>
            <a:ext cx="419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1962 </a:t>
            </a:r>
          </a:p>
          <a:p>
            <a:pPr algn="l"/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TPHCM</a:t>
            </a:r>
          </a:p>
          <a:p>
            <a:pPr algn="l"/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l"/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hồng,Em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algn="l"/>
            <a:endParaRPr lang="en-US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0" descr="mai-truong-men-y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22" y="654756"/>
            <a:ext cx="7428088" cy="62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0" y="0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0" y="3505200"/>
            <a:ext cx="3429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24000" y="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6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066800" y="533400"/>
            <a:ext cx="3809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52601" y="1"/>
            <a:ext cx="2644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2.Tìm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066801" y="1447801"/>
            <a:ext cx="29876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914400" y="2672688"/>
            <a:ext cx="39760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851849" y="3352800"/>
            <a:ext cx="396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rê,mi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son, la,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805221" y="4191000"/>
            <a:ext cx="43016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805221" y="5200936"/>
            <a:ext cx="3917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H="1">
            <a:off x="5105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88" name="Picture 32" descr="mai-truong-men-y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5791200" cy="6858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10134600" y="3124200"/>
            <a:ext cx="3048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10134600" y="914400"/>
            <a:ext cx="5334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172200" y="1066800"/>
            <a:ext cx="2286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924800" y="9906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9372600" y="990600"/>
            <a:ext cx="3048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7620000" y="2362200"/>
            <a:ext cx="3048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7010400" y="9144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9906000" y="16764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8229600" y="1676400"/>
            <a:ext cx="1524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8229600" y="1676400"/>
            <a:ext cx="2286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5715000" y="1524000"/>
            <a:ext cx="472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5334000" y="2286000"/>
            <a:ext cx="495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5410200" y="30480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8458200" y="3048000"/>
            <a:ext cx="2209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5410200" y="3810000"/>
            <a:ext cx="487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5562600" y="4495800"/>
            <a:ext cx="510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>
            <a:off x="5334000" y="52578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7391400" y="5257800"/>
            <a:ext cx="2895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>
            <a:off x="5410200" y="6019800"/>
            <a:ext cx="5029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5181600" y="6705600"/>
            <a:ext cx="5181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9" name="Oval 73"/>
          <p:cNvSpPr>
            <a:spLocks noChangeArrowheads="1"/>
          </p:cNvSpPr>
          <p:nvPr/>
        </p:nvSpPr>
        <p:spPr bwMode="auto">
          <a:xfrm>
            <a:off x="9601200" y="1600200"/>
            <a:ext cx="3048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20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76" grpId="0"/>
      <p:bldP spid="19479" grpId="0"/>
      <p:bldP spid="19480" grpId="0"/>
      <p:bldP spid="19482" grpId="0"/>
      <p:bldP spid="19501" grpId="0"/>
      <p:bldP spid="1950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UYNH HOA\anh-dep-hoa-huong-duong-va-mat-troi_022805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102" y="618518"/>
            <a:ext cx="9905998" cy="1478570"/>
          </a:xfrm>
        </p:spPr>
        <p:txBody>
          <a:bodyPr/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pic>
        <p:nvPicPr>
          <p:cNvPr id="5" name="Mái trường mến yêu beat_Lớp 7_-524239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1553" y="17630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5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</TotalTime>
  <Words>164</Words>
  <Application>Microsoft Office PowerPoint</Application>
  <PresentationFormat>Widescreen</PresentationFormat>
  <Paragraphs>26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Tw Cen MT</vt:lpstr>
      <vt:lpstr>Circuit</vt:lpstr>
      <vt:lpstr> chủ đề 1 mùa thu đến trường Tiết 1: Học hát  Mái trường mến yêu </vt:lpstr>
      <vt:lpstr>PowerPoint Presentation</vt:lpstr>
      <vt:lpstr>PowerPoint Presentation</vt:lpstr>
      <vt:lpstr>Củng cố và dặn dò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33</cp:revision>
  <dcterms:created xsi:type="dcterms:W3CDTF">2021-08-21T15:38:00Z</dcterms:created>
  <dcterms:modified xsi:type="dcterms:W3CDTF">2021-09-03T22:16:07Z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